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Calibri" panose="020F0502020204030204" pitchFamily="34" charset="0"/>
      <p:regular r:id="rId4"/>
      <p:bold r:id="rId5"/>
      <p:italic r:id="rId6"/>
      <p:boldItalic r:id="rId7"/>
    </p:embeddedFont>
    <p:embeddedFont>
      <p:font typeface="Open Sans" panose="020B0606030504020204" pitchFamily="34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58">
          <p15:clr>
            <a:srgbClr val="A4A3A4"/>
          </p15:clr>
        </p15:guide>
        <p15:guide id="2" pos="326">
          <p15:clr>
            <a:srgbClr val="A4A3A4"/>
          </p15:clr>
        </p15:guide>
        <p15:guide id="3" pos="4570">
          <p15:clr>
            <a:srgbClr val="A4A3A4"/>
          </p15:clr>
        </p15:guide>
        <p15:guide id="4" orient="horz" pos="6178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2" roundtripDataSignature="AMtx7mjAM4FrU0+1IP3I7/QFrNruj9lae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48"/>
    <p:restoredTop sz="94694"/>
  </p:normalViewPr>
  <p:slideViewPr>
    <p:cSldViewPr snapToGrid="0">
      <p:cViewPr varScale="1">
        <p:scale>
          <a:sx n="40" d="100"/>
          <a:sy n="40" d="100"/>
        </p:scale>
        <p:origin x="2000" y="60"/>
      </p:cViewPr>
      <p:guideLst>
        <p:guide orient="horz" pos="158"/>
        <p:guide pos="326"/>
        <p:guide pos="4570"/>
        <p:guide orient="horz" pos="617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heme" Target="theme/theme1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073949" y="685800"/>
            <a:ext cx="4710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582930" y="1646132"/>
            <a:ext cx="6606600" cy="350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2600" tIns="51275" rIns="102600" bIns="51275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Calibri"/>
              <a:buNone/>
              <a:defRPr sz="51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2600" tIns="51275" rIns="102600" bIns="51275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534353" y="9322650"/>
            <a:ext cx="1748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2600" tIns="51275" rIns="102600" bIns="51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2574608" y="9322650"/>
            <a:ext cx="26232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2600" tIns="51275" rIns="102600" bIns="51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5489258" y="9322650"/>
            <a:ext cx="1748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2600" tIns="51275" rIns="102600" bIns="51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534353" y="535520"/>
            <a:ext cx="6703800" cy="194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2600" tIns="51275" rIns="102600" bIns="51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695198" y="2516633"/>
            <a:ext cx="6381900" cy="670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2600" tIns="51275" rIns="102600" bIns="51275" anchor="t" anchorCtr="0">
            <a:normAutofit/>
          </a:bodyPr>
          <a:lstStyle>
            <a:lvl1pPr marL="457200" lvl="0" indent="-355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1pPr>
            <a:lvl2pPr marL="914400" lvl="1" indent="-355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2pPr>
            <a:lvl3pPr marL="1371600" lvl="2" indent="-355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3pPr>
            <a:lvl4pPr marL="1828800" lvl="3" indent="-355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4pPr>
            <a:lvl5pPr marL="2286000" lvl="4" indent="-355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5pPr>
            <a:lvl6pPr marL="2743200" lvl="5" indent="-355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6pPr>
            <a:lvl7pPr marL="3200400" lvl="6" indent="-355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7pPr>
            <a:lvl8pPr marL="3657600" lvl="7" indent="-355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8pPr>
            <a:lvl9pPr marL="4114800" lvl="8" indent="-355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534353" y="9322650"/>
            <a:ext cx="1748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2600" tIns="51275" rIns="102600" bIns="51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2574608" y="9322650"/>
            <a:ext cx="26232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2600" tIns="51275" rIns="102600" bIns="51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5489258" y="9322650"/>
            <a:ext cx="1748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2600" tIns="51275" rIns="102600" bIns="51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2138198" y="3959568"/>
            <a:ext cx="8523900" cy="167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2600" tIns="51275" rIns="102600" bIns="51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-1262231" y="2332218"/>
            <a:ext cx="8523900" cy="493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2600" tIns="51275" rIns="102600" bIns="51275" anchor="t" anchorCtr="0">
            <a:normAutofit/>
          </a:bodyPr>
          <a:lstStyle>
            <a:lvl1pPr marL="457200" lvl="0" indent="-355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1pPr>
            <a:lvl2pPr marL="914400" lvl="1" indent="-355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2pPr>
            <a:lvl3pPr marL="1371600" lvl="2" indent="-355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3pPr>
            <a:lvl4pPr marL="1828800" lvl="3" indent="-355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4pPr>
            <a:lvl5pPr marL="2286000" lvl="4" indent="-355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5pPr>
            <a:lvl6pPr marL="2743200" lvl="5" indent="-355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6pPr>
            <a:lvl7pPr marL="3200400" lvl="6" indent="-355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7pPr>
            <a:lvl8pPr marL="3657600" lvl="7" indent="-355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8pPr>
            <a:lvl9pPr marL="4114800" lvl="8" indent="-355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534353" y="9322650"/>
            <a:ext cx="1748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2600" tIns="51275" rIns="102600" bIns="51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2574608" y="9322650"/>
            <a:ext cx="26232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2600" tIns="51275" rIns="102600" bIns="51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5489258" y="9322650"/>
            <a:ext cx="1748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2600" tIns="51275" rIns="102600" bIns="51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534353" y="535520"/>
            <a:ext cx="6703800" cy="194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2600" tIns="51275" rIns="102600" bIns="51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534353" y="2677584"/>
            <a:ext cx="6703800" cy="63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2600" tIns="51275" rIns="102600" bIns="51275" anchor="t" anchorCtr="0">
            <a:normAutofit/>
          </a:bodyPr>
          <a:lstStyle>
            <a:lvl1pPr marL="457200" lvl="0" indent="-355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1pPr>
            <a:lvl2pPr marL="914400" lvl="1" indent="-355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2pPr>
            <a:lvl3pPr marL="1371600" lvl="2" indent="-355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3pPr>
            <a:lvl4pPr marL="1828800" lvl="3" indent="-355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4pPr>
            <a:lvl5pPr marL="2286000" lvl="4" indent="-355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5pPr>
            <a:lvl6pPr marL="2743200" lvl="5" indent="-355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6pPr>
            <a:lvl7pPr marL="3200400" lvl="6" indent="-355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7pPr>
            <a:lvl8pPr marL="3657600" lvl="7" indent="-355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8pPr>
            <a:lvl9pPr marL="4114800" lvl="8" indent="-355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534353" y="9322650"/>
            <a:ext cx="1748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2600" tIns="51275" rIns="102600" bIns="51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2574608" y="9322650"/>
            <a:ext cx="26232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2600" tIns="51275" rIns="102600" bIns="51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5489258" y="9322650"/>
            <a:ext cx="1748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2600" tIns="51275" rIns="102600" bIns="51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530305" y="2507618"/>
            <a:ext cx="6703800" cy="418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2600" tIns="51275" rIns="102600" bIns="51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Calibri"/>
              <a:buNone/>
              <a:defRPr sz="51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530305" y="6731215"/>
            <a:ext cx="6703800" cy="22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2600" tIns="51275" rIns="102600" bIns="51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700"/>
              <a:buNone/>
              <a:defRPr sz="17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534353" y="9322650"/>
            <a:ext cx="1748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2600" tIns="51275" rIns="102600" bIns="51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2574608" y="9322650"/>
            <a:ext cx="26232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2600" tIns="51275" rIns="102600" bIns="51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5489258" y="9322650"/>
            <a:ext cx="1748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2600" tIns="51275" rIns="102600" bIns="51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534353" y="535520"/>
            <a:ext cx="6703800" cy="194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2600" tIns="51275" rIns="102600" bIns="51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534353" y="2677584"/>
            <a:ext cx="3303300" cy="63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2600" tIns="51275" rIns="102600" bIns="51275" anchor="t" anchorCtr="0">
            <a:normAutofit/>
          </a:bodyPr>
          <a:lstStyle>
            <a:lvl1pPr marL="457200" lvl="0" indent="-355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1pPr>
            <a:lvl2pPr marL="914400" lvl="1" indent="-355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2pPr>
            <a:lvl3pPr marL="1371600" lvl="2" indent="-355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3pPr>
            <a:lvl4pPr marL="1828800" lvl="3" indent="-355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4pPr>
            <a:lvl5pPr marL="2286000" lvl="4" indent="-355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5pPr>
            <a:lvl6pPr marL="2743200" lvl="5" indent="-355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6pPr>
            <a:lvl7pPr marL="3200400" lvl="6" indent="-355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7pPr>
            <a:lvl8pPr marL="3657600" lvl="7" indent="-355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8pPr>
            <a:lvl9pPr marL="4114800" lvl="8" indent="-355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3934778" y="2677584"/>
            <a:ext cx="3303300" cy="63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2600" tIns="51275" rIns="102600" bIns="51275" anchor="t" anchorCtr="0">
            <a:normAutofit/>
          </a:bodyPr>
          <a:lstStyle>
            <a:lvl1pPr marL="457200" lvl="0" indent="-355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1pPr>
            <a:lvl2pPr marL="914400" lvl="1" indent="-355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2pPr>
            <a:lvl3pPr marL="1371600" lvl="2" indent="-355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3pPr>
            <a:lvl4pPr marL="1828800" lvl="3" indent="-355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4pPr>
            <a:lvl5pPr marL="2286000" lvl="4" indent="-355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5pPr>
            <a:lvl6pPr marL="2743200" lvl="5" indent="-355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6pPr>
            <a:lvl7pPr marL="3200400" lvl="6" indent="-355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7pPr>
            <a:lvl8pPr marL="3657600" lvl="7" indent="-355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8pPr>
            <a:lvl9pPr marL="4114800" lvl="8" indent="-355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534353" y="9322650"/>
            <a:ext cx="1748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2600" tIns="51275" rIns="102600" bIns="51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2574608" y="9322650"/>
            <a:ext cx="26232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2600" tIns="51275" rIns="102600" bIns="51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5489258" y="9322650"/>
            <a:ext cx="1748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2600" tIns="51275" rIns="102600" bIns="51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535365" y="535520"/>
            <a:ext cx="6703800" cy="194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2600" tIns="51275" rIns="102600" bIns="51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535365" y="2465706"/>
            <a:ext cx="3288000" cy="120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2600" tIns="51275" rIns="102600" bIns="51275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535365" y="3674110"/>
            <a:ext cx="3288000" cy="540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2600" tIns="51275" rIns="102600" bIns="51275" anchor="t" anchorCtr="0">
            <a:normAutofit/>
          </a:bodyPr>
          <a:lstStyle>
            <a:lvl1pPr marL="457200" lvl="0" indent="-355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1pPr>
            <a:lvl2pPr marL="914400" lvl="1" indent="-355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2pPr>
            <a:lvl3pPr marL="1371600" lvl="2" indent="-355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3pPr>
            <a:lvl4pPr marL="1828800" lvl="3" indent="-355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4pPr>
            <a:lvl5pPr marL="2286000" lvl="4" indent="-355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5pPr>
            <a:lvl6pPr marL="2743200" lvl="5" indent="-355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6pPr>
            <a:lvl7pPr marL="3200400" lvl="6" indent="-355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7pPr>
            <a:lvl8pPr marL="3657600" lvl="7" indent="-355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8pPr>
            <a:lvl9pPr marL="4114800" lvl="8" indent="-355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3934778" y="2465706"/>
            <a:ext cx="3304200" cy="120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2600" tIns="51275" rIns="102600" bIns="51275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3934778" y="3674110"/>
            <a:ext cx="3304200" cy="540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2600" tIns="51275" rIns="102600" bIns="51275" anchor="t" anchorCtr="0">
            <a:normAutofit/>
          </a:bodyPr>
          <a:lstStyle>
            <a:lvl1pPr marL="457200" lvl="0" indent="-355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1pPr>
            <a:lvl2pPr marL="914400" lvl="1" indent="-355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2pPr>
            <a:lvl3pPr marL="1371600" lvl="2" indent="-355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3pPr>
            <a:lvl4pPr marL="1828800" lvl="3" indent="-355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4pPr>
            <a:lvl5pPr marL="2286000" lvl="4" indent="-355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5pPr>
            <a:lvl6pPr marL="2743200" lvl="5" indent="-355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6pPr>
            <a:lvl7pPr marL="3200400" lvl="6" indent="-355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7pPr>
            <a:lvl8pPr marL="3657600" lvl="7" indent="-355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8pPr>
            <a:lvl9pPr marL="4114800" lvl="8" indent="-355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534353" y="9322650"/>
            <a:ext cx="1748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2600" tIns="51275" rIns="102600" bIns="51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2574608" y="9322650"/>
            <a:ext cx="26232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2600" tIns="51275" rIns="102600" bIns="51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5489258" y="9322650"/>
            <a:ext cx="1748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2600" tIns="51275" rIns="102600" bIns="51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534353" y="535520"/>
            <a:ext cx="6703800" cy="194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2600" tIns="51275" rIns="102600" bIns="51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534353" y="9322650"/>
            <a:ext cx="1748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2600" tIns="51275" rIns="102600" bIns="51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2574608" y="9322650"/>
            <a:ext cx="26232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2600" tIns="51275" rIns="102600" bIns="51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5489258" y="9322650"/>
            <a:ext cx="1748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2600" tIns="51275" rIns="102600" bIns="51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534353" y="9322650"/>
            <a:ext cx="1748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2600" tIns="51275" rIns="102600" bIns="51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2574608" y="9322650"/>
            <a:ext cx="26232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2600" tIns="51275" rIns="102600" bIns="51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5489258" y="9322650"/>
            <a:ext cx="1748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2600" tIns="51275" rIns="102600" bIns="51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535365" y="670560"/>
            <a:ext cx="2506800" cy="23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2600" tIns="51275" rIns="102600" bIns="51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Calibri"/>
              <a:buNone/>
              <a:defRPr sz="27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3304282" y="1448226"/>
            <a:ext cx="3934800" cy="714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2600" tIns="51275" rIns="102600" bIns="51275" anchor="t" anchorCtr="0">
            <a:normAutofit/>
          </a:bodyPr>
          <a:lstStyle>
            <a:lvl1pPr marL="457200" lvl="0" indent="-40005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 sz="2700"/>
            </a:lvl1pPr>
            <a:lvl2pPr marL="914400" lvl="1" indent="-381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2pPr>
            <a:lvl3pPr marL="1371600" lvl="2" indent="-355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365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4pPr>
            <a:lvl5pPr marL="2286000" lvl="4" indent="-3365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5pPr>
            <a:lvl6pPr marL="2743200" lvl="5" indent="-3365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6pPr>
            <a:lvl7pPr marL="3200400" lvl="6" indent="-3365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7pPr>
            <a:lvl8pPr marL="3657600" lvl="7" indent="-3365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8pPr>
            <a:lvl9pPr marL="4114800" lvl="8" indent="-3365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535365" y="3017520"/>
            <a:ext cx="2506800" cy="559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2600" tIns="51275" rIns="102600" bIns="51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534353" y="9322650"/>
            <a:ext cx="1748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2600" tIns="51275" rIns="102600" bIns="51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2574608" y="9322650"/>
            <a:ext cx="26232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2600" tIns="51275" rIns="102600" bIns="51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5489258" y="9322650"/>
            <a:ext cx="1748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2600" tIns="51275" rIns="102600" bIns="51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535365" y="670560"/>
            <a:ext cx="2506800" cy="23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2600" tIns="51275" rIns="102600" bIns="51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Calibri"/>
              <a:buNone/>
              <a:defRPr sz="27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3304282" y="1448226"/>
            <a:ext cx="3934800" cy="71481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535365" y="3017520"/>
            <a:ext cx="2506800" cy="559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2600" tIns="51275" rIns="102600" bIns="51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534353" y="9322650"/>
            <a:ext cx="1748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2600" tIns="51275" rIns="102600" bIns="51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2574608" y="9322650"/>
            <a:ext cx="26232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2600" tIns="51275" rIns="102600" bIns="51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5489258" y="9322650"/>
            <a:ext cx="1748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2600" tIns="51275" rIns="102600" bIns="51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534353" y="535520"/>
            <a:ext cx="6703800" cy="194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2600" tIns="51275" rIns="102600" bIns="51275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Calibri"/>
              <a:buNone/>
              <a:defRPr sz="3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534353" y="2677584"/>
            <a:ext cx="6703800" cy="63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2600" tIns="51275" rIns="102600" bIns="51275" anchor="t" anchorCtr="0">
            <a:norm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65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534353" y="9322650"/>
            <a:ext cx="1748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2600" tIns="51275" rIns="102600" bIns="5127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2574608" y="9322650"/>
            <a:ext cx="26232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2600" tIns="51275" rIns="102600" bIns="5127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5489258" y="9322650"/>
            <a:ext cx="1748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2600" tIns="51275" rIns="102600" bIns="51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"/>
          <p:cNvSpPr txBox="1"/>
          <p:nvPr/>
        </p:nvSpPr>
        <p:spPr>
          <a:xfrm>
            <a:off x="363250" y="132671"/>
            <a:ext cx="6995400" cy="4728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2600" tIns="51275" rIns="102600" bIns="512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Word Ladder</a:t>
            </a:r>
            <a:endParaRPr sz="2400" b="1" i="0" u="none" strike="noStrike" cap="none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6" name="Google Shape;86;p1"/>
          <p:cNvSpPr txBox="1">
            <a:spLocks noGrp="1"/>
          </p:cNvSpPr>
          <p:nvPr>
            <p:ph type="ftr" idx="11"/>
          </p:nvPr>
        </p:nvSpPr>
        <p:spPr>
          <a:xfrm>
            <a:off x="363400" y="9642150"/>
            <a:ext cx="6995400" cy="4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2600" tIns="51275" rIns="102600" bIns="5127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Created by Annie P. Spear 	</a:t>
            </a:r>
            <a:endParaRPr sz="12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87" name="Google Shape;87;p1"/>
          <p:cNvGrpSpPr/>
          <p:nvPr/>
        </p:nvGrpSpPr>
        <p:grpSpPr>
          <a:xfrm>
            <a:off x="3860750" y="1427050"/>
            <a:ext cx="3497900" cy="7626600"/>
            <a:chOff x="697900" y="1446175"/>
            <a:chExt cx="3497900" cy="7626600"/>
          </a:xfrm>
        </p:grpSpPr>
        <p:sp>
          <p:nvSpPr>
            <p:cNvPr id="88" name="Google Shape;88;p1"/>
            <p:cNvSpPr/>
            <p:nvPr/>
          </p:nvSpPr>
          <p:spPr>
            <a:xfrm>
              <a:off x="697900" y="1446175"/>
              <a:ext cx="294900" cy="7626600"/>
            </a:xfrm>
            <a:prstGeom prst="rect">
              <a:avLst/>
            </a:prstGeom>
            <a:solidFill>
              <a:srgbClr val="888888"/>
            </a:solidFill>
            <a:ln w="3810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" name="Google Shape;89;p1"/>
            <p:cNvSpPr/>
            <p:nvPr/>
          </p:nvSpPr>
          <p:spPr>
            <a:xfrm>
              <a:off x="3900900" y="1446175"/>
              <a:ext cx="294900" cy="7626600"/>
            </a:xfrm>
            <a:prstGeom prst="rect">
              <a:avLst/>
            </a:prstGeom>
            <a:solidFill>
              <a:srgbClr val="888888"/>
            </a:solidFill>
            <a:ln w="3810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" name="Google Shape;90;p1"/>
            <p:cNvSpPr/>
            <p:nvPr/>
          </p:nvSpPr>
          <p:spPr>
            <a:xfrm rot="5400000">
              <a:off x="2300900" y="404925"/>
              <a:ext cx="294900" cy="2899500"/>
            </a:xfrm>
            <a:prstGeom prst="rect">
              <a:avLst/>
            </a:prstGeom>
            <a:solidFill>
              <a:srgbClr val="888888"/>
            </a:solidFill>
            <a:ln w="3810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" name="Google Shape;91;p1"/>
            <p:cNvSpPr/>
            <p:nvPr/>
          </p:nvSpPr>
          <p:spPr>
            <a:xfrm rot="5400000">
              <a:off x="2300900" y="1321800"/>
              <a:ext cx="294900" cy="2899500"/>
            </a:xfrm>
            <a:prstGeom prst="rect">
              <a:avLst/>
            </a:prstGeom>
            <a:solidFill>
              <a:srgbClr val="888888"/>
            </a:solidFill>
            <a:ln w="3810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" name="Google Shape;92;p1"/>
            <p:cNvSpPr/>
            <p:nvPr/>
          </p:nvSpPr>
          <p:spPr>
            <a:xfrm rot="5400000">
              <a:off x="2300900" y="2314875"/>
              <a:ext cx="294900" cy="2899500"/>
            </a:xfrm>
            <a:prstGeom prst="rect">
              <a:avLst/>
            </a:prstGeom>
            <a:solidFill>
              <a:srgbClr val="888888"/>
            </a:solidFill>
            <a:ln w="3810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" name="Google Shape;93;p1"/>
            <p:cNvSpPr/>
            <p:nvPr/>
          </p:nvSpPr>
          <p:spPr>
            <a:xfrm rot="5400000">
              <a:off x="2300900" y="4374750"/>
              <a:ext cx="294900" cy="2899500"/>
            </a:xfrm>
            <a:prstGeom prst="rect">
              <a:avLst/>
            </a:prstGeom>
            <a:solidFill>
              <a:srgbClr val="888888"/>
            </a:solidFill>
            <a:ln w="3810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" name="Google Shape;94;p1"/>
            <p:cNvSpPr/>
            <p:nvPr/>
          </p:nvSpPr>
          <p:spPr>
            <a:xfrm rot="5400000">
              <a:off x="2300900" y="6206025"/>
              <a:ext cx="294900" cy="2899500"/>
            </a:xfrm>
            <a:prstGeom prst="rect">
              <a:avLst/>
            </a:prstGeom>
            <a:solidFill>
              <a:srgbClr val="888888"/>
            </a:solidFill>
            <a:ln w="3810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" name="Google Shape;95;p1"/>
            <p:cNvSpPr/>
            <p:nvPr/>
          </p:nvSpPr>
          <p:spPr>
            <a:xfrm rot="5400000">
              <a:off x="2300900" y="7122900"/>
              <a:ext cx="294900" cy="2899500"/>
            </a:xfrm>
            <a:prstGeom prst="rect">
              <a:avLst/>
            </a:prstGeom>
            <a:solidFill>
              <a:srgbClr val="888888"/>
            </a:solidFill>
            <a:ln w="3810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6" name="Google Shape;96;p1"/>
          <p:cNvSpPr txBox="1"/>
          <p:nvPr/>
        </p:nvSpPr>
        <p:spPr>
          <a:xfrm>
            <a:off x="79771" y="7904855"/>
            <a:ext cx="35925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700" b="1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Clue 1: Change</a:t>
            </a:r>
            <a:r>
              <a:rPr lang="en-US" sz="170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the </a:t>
            </a:r>
            <a:r>
              <a:rPr lang="en-US" sz="1700" b="1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w</a:t>
            </a:r>
            <a:r>
              <a:rPr lang="en-US" sz="170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to an </a:t>
            </a:r>
            <a:r>
              <a:rPr lang="en-US" sz="1700" b="1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m.</a:t>
            </a:r>
            <a:endParaRPr sz="17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97" name="Google Shape;97;p1"/>
          <p:cNvCxnSpPr/>
          <p:nvPr/>
        </p:nvCxnSpPr>
        <p:spPr>
          <a:xfrm>
            <a:off x="158420" y="1923650"/>
            <a:ext cx="35901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98" name="Google Shape;98;p1"/>
          <p:cNvCxnSpPr/>
          <p:nvPr/>
        </p:nvCxnSpPr>
        <p:spPr>
          <a:xfrm>
            <a:off x="158420" y="2801750"/>
            <a:ext cx="35901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99" name="Google Shape;99;p1"/>
          <p:cNvCxnSpPr/>
          <p:nvPr/>
        </p:nvCxnSpPr>
        <p:spPr>
          <a:xfrm>
            <a:off x="158420" y="5596300"/>
            <a:ext cx="35901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100" name="Google Shape;100;p1"/>
          <p:cNvCxnSpPr/>
          <p:nvPr/>
        </p:nvCxnSpPr>
        <p:spPr>
          <a:xfrm>
            <a:off x="158420" y="6590825"/>
            <a:ext cx="35901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101" name="Google Shape;101;p1"/>
          <p:cNvCxnSpPr/>
          <p:nvPr/>
        </p:nvCxnSpPr>
        <p:spPr>
          <a:xfrm>
            <a:off x="158420" y="7509150"/>
            <a:ext cx="35901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102" name="Google Shape;102;p1"/>
          <p:cNvCxnSpPr/>
          <p:nvPr/>
        </p:nvCxnSpPr>
        <p:spPr>
          <a:xfrm>
            <a:off x="158420" y="8358475"/>
            <a:ext cx="35901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03" name="Google Shape;103;p1"/>
          <p:cNvSpPr/>
          <p:nvPr/>
        </p:nvSpPr>
        <p:spPr>
          <a:xfrm rot="5400000">
            <a:off x="5462250" y="5273950"/>
            <a:ext cx="294900" cy="2899500"/>
          </a:xfrm>
          <a:prstGeom prst="rect">
            <a:avLst/>
          </a:prstGeom>
          <a:solidFill>
            <a:srgbClr val="888888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"/>
          <p:cNvSpPr/>
          <p:nvPr/>
        </p:nvSpPr>
        <p:spPr>
          <a:xfrm rot="5400000">
            <a:off x="5462250" y="3340500"/>
            <a:ext cx="294900" cy="2899500"/>
          </a:xfrm>
          <a:prstGeom prst="rect">
            <a:avLst/>
          </a:prstGeom>
          <a:solidFill>
            <a:srgbClr val="888888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"/>
          <p:cNvSpPr txBox="1"/>
          <p:nvPr/>
        </p:nvSpPr>
        <p:spPr>
          <a:xfrm>
            <a:off x="5219225" y="8889150"/>
            <a:ext cx="1041900" cy="661800"/>
          </a:xfrm>
          <a:prstGeom prst="rect">
            <a:avLst/>
          </a:prstGeom>
          <a:noFill/>
          <a:ln w="7620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 b="1">
                <a:latin typeface="Calibri"/>
                <a:ea typeface="Calibri"/>
                <a:cs typeface="Calibri"/>
                <a:sym typeface="Calibri"/>
              </a:rPr>
              <a:t>wind</a:t>
            </a:r>
            <a:endParaRPr sz="3100" b="1"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06" name="Google Shape;106;p1"/>
          <p:cNvCxnSpPr/>
          <p:nvPr/>
        </p:nvCxnSpPr>
        <p:spPr>
          <a:xfrm>
            <a:off x="82220" y="3767500"/>
            <a:ext cx="35901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107" name="Google Shape;107;p1"/>
          <p:cNvCxnSpPr/>
          <p:nvPr/>
        </p:nvCxnSpPr>
        <p:spPr>
          <a:xfrm>
            <a:off x="82220" y="4681900"/>
            <a:ext cx="35901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08" name="Google Shape;108;p1"/>
          <p:cNvSpPr txBox="1"/>
          <p:nvPr/>
        </p:nvSpPr>
        <p:spPr>
          <a:xfrm>
            <a:off x="79771" y="7068563"/>
            <a:ext cx="34821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700" b="1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Clue </a:t>
            </a:r>
            <a:r>
              <a:rPr lang="en-US" sz="1700" b="1">
                <a:latin typeface="Open Sans"/>
                <a:ea typeface="Open Sans"/>
                <a:cs typeface="Open Sans"/>
                <a:sym typeface="Open Sans"/>
              </a:rPr>
              <a:t>2</a:t>
            </a:r>
            <a:r>
              <a:rPr lang="en-US" sz="1700" b="1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: Change</a:t>
            </a:r>
            <a:r>
              <a:rPr lang="en-US" sz="170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the </a:t>
            </a:r>
            <a:r>
              <a:rPr lang="en-US" sz="1700" b="1">
                <a:latin typeface="Open Sans"/>
                <a:ea typeface="Open Sans"/>
                <a:cs typeface="Open Sans"/>
                <a:sym typeface="Open Sans"/>
              </a:rPr>
              <a:t>m</a:t>
            </a:r>
            <a:r>
              <a:rPr lang="en-US" sz="170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to an </a:t>
            </a:r>
            <a:r>
              <a:rPr lang="en-US" sz="1700" b="1">
                <a:latin typeface="Open Sans"/>
                <a:ea typeface="Open Sans"/>
                <a:cs typeface="Open Sans"/>
                <a:sym typeface="Open Sans"/>
              </a:rPr>
              <a:t>e.</a:t>
            </a:r>
            <a:endParaRPr sz="17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9" name="Google Shape;109;p1"/>
          <p:cNvSpPr txBox="1"/>
          <p:nvPr/>
        </p:nvSpPr>
        <p:spPr>
          <a:xfrm>
            <a:off x="75025" y="6159222"/>
            <a:ext cx="34821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700" b="1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Clue </a:t>
            </a:r>
            <a:r>
              <a:rPr lang="en-US" sz="1700" b="1">
                <a:latin typeface="Open Sans"/>
                <a:ea typeface="Open Sans"/>
                <a:cs typeface="Open Sans"/>
                <a:sym typeface="Open Sans"/>
              </a:rPr>
              <a:t>3</a:t>
            </a:r>
            <a:r>
              <a:rPr lang="en-US" sz="1700" b="1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: Change</a:t>
            </a:r>
            <a:r>
              <a:rPr lang="en-US" sz="170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the </a:t>
            </a:r>
            <a:r>
              <a:rPr lang="en-US" sz="1700" b="1">
                <a:latin typeface="Open Sans"/>
                <a:ea typeface="Open Sans"/>
                <a:cs typeface="Open Sans"/>
                <a:sym typeface="Open Sans"/>
              </a:rPr>
              <a:t>m</a:t>
            </a:r>
            <a:r>
              <a:rPr lang="en-US" sz="170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to an </a:t>
            </a:r>
            <a:r>
              <a:rPr lang="en-US" sz="1700" b="1">
                <a:latin typeface="Open Sans"/>
                <a:ea typeface="Open Sans"/>
                <a:cs typeface="Open Sans"/>
                <a:sym typeface="Open Sans"/>
              </a:rPr>
              <a:t>p.</a:t>
            </a:r>
            <a:endParaRPr sz="17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0" name="Google Shape;110;p1"/>
          <p:cNvSpPr txBox="1"/>
          <p:nvPr/>
        </p:nvSpPr>
        <p:spPr>
          <a:xfrm>
            <a:off x="54117" y="5176653"/>
            <a:ext cx="34821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700" b="1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Clue </a:t>
            </a:r>
            <a:r>
              <a:rPr lang="en-US" sz="1700" b="1">
                <a:latin typeface="Open Sans"/>
                <a:ea typeface="Open Sans"/>
                <a:cs typeface="Open Sans"/>
                <a:sym typeface="Open Sans"/>
              </a:rPr>
              <a:t>4</a:t>
            </a:r>
            <a:r>
              <a:rPr lang="en-US" sz="1700" b="1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: Change</a:t>
            </a:r>
            <a:r>
              <a:rPr lang="en-US" sz="170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the </a:t>
            </a:r>
            <a:r>
              <a:rPr lang="en-US" sz="1700" b="1">
                <a:latin typeface="Open Sans"/>
                <a:ea typeface="Open Sans"/>
                <a:cs typeface="Open Sans"/>
                <a:sym typeface="Open Sans"/>
              </a:rPr>
              <a:t>m</a:t>
            </a:r>
            <a:r>
              <a:rPr lang="en-US" sz="170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to an </a:t>
            </a:r>
            <a:r>
              <a:rPr lang="en-US" sz="1700" b="1">
                <a:latin typeface="Open Sans"/>
                <a:ea typeface="Open Sans"/>
                <a:cs typeface="Open Sans"/>
                <a:sym typeface="Open Sans"/>
              </a:rPr>
              <a:t>p.</a:t>
            </a:r>
            <a:endParaRPr sz="17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1" name="Google Shape;111;p1"/>
          <p:cNvSpPr txBox="1"/>
          <p:nvPr/>
        </p:nvSpPr>
        <p:spPr>
          <a:xfrm>
            <a:off x="3571" y="4262875"/>
            <a:ext cx="34821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700" b="1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Clue </a:t>
            </a:r>
            <a:r>
              <a:rPr lang="en-US" sz="1700" b="1">
                <a:latin typeface="Open Sans"/>
                <a:ea typeface="Open Sans"/>
                <a:cs typeface="Open Sans"/>
                <a:sym typeface="Open Sans"/>
              </a:rPr>
              <a:t>5</a:t>
            </a:r>
            <a:r>
              <a:rPr lang="en-US" sz="1700" b="1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: </a:t>
            </a:r>
            <a:r>
              <a:rPr lang="en-US" sz="1700" b="1">
                <a:latin typeface="Open Sans"/>
                <a:ea typeface="Open Sans"/>
                <a:cs typeface="Open Sans"/>
                <a:sym typeface="Open Sans"/>
              </a:rPr>
              <a:t>Add</a:t>
            </a:r>
            <a:r>
              <a:rPr lang="en-US" sz="1700">
                <a:latin typeface="Open Sans"/>
                <a:ea typeface="Open Sans"/>
                <a:cs typeface="Open Sans"/>
                <a:sym typeface="Open Sans"/>
              </a:rPr>
              <a:t> an </a:t>
            </a:r>
            <a:r>
              <a:rPr lang="en-US" sz="1700" b="1">
                <a:latin typeface="Open Sans"/>
                <a:ea typeface="Open Sans"/>
                <a:cs typeface="Open Sans"/>
                <a:sym typeface="Open Sans"/>
              </a:rPr>
              <a:t>s</a:t>
            </a:r>
            <a:r>
              <a:rPr lang="en-US" sz="1700">
                <a:latin typeface="Open Sans"/>
                <a:ea typeface="Open Sans"/>
                <a:cs typeface="Open Sans"/>
                <a:sym typeface="Open Sans"/>
              </a:rPr>
              <a:t> before the p.</a:t>
            </a:r>
            <a:endParaRPr sz="17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2" name="Google Shape;112;p1"/>
          <p:cNvSpPr txBox="1"/>
          <p:nvPr/>
        </p:nvSpPr>
        <p:spPr>
          <a:xfrm>
            <a:off x="3571" y="3348475"/>
            <a:ext cx="34821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700" b="1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Clue </a:t>
            </a:r>
            <a:r>
              <a:rPr lang="en-US" sz="1700" b="1">
                <a:latin typeface="Open Sans"/>
                <a:ea typeface="Open Sans"/>
                <a:cs typeface="Open Sans"/>
                <a:sym typeface="Open Sans"/>
              </a:rPr>
              <a:t>6</a:t>
            </a:r>
            <a:r>
              <a:rPr lang="en-US" sz="1700" b="1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: </a:t>
            </a:r>
            <a:r>
              <a:rPr lang="en-US" sz="1700" b="1">
                <a:latin typeface="Open Sans"/>
                <a:ea typeface="Open Sans"/>
                <a:cs typeface="Open Sans"/>
                <a:sym typeface="Open Sans"/>
              </a:rPr>
              <a:t>Take away </a:t>
            </a:r>
            <a:r>
              <a:rPr lang="en-US" sz="1700">
                <a:latin typeface="Open Sans"/>
                <a:ea typeface="Open Sans"/>
                <a:cs typeface="Open Sans"/>
                <a:sym typeface="Open Sans"/>
              </a:rPr>
              <a:t>the final </a:t>
            </a:r>
            <a:r>
              <a:rPr lang="en-US" sz="1700" b="1">
                <a:latin typeface="Open Sans"/>
                <a:ea typeface="Open Sans"/>
                <a:cs typeface="Open Sans"/>
                <a:sym typeface="Open Sans"/>
              </a:rPr>
              <a:t>e</a:t>
            </a:r>
            <a:r>
              <a:rPr lang="en-US" sz="1700"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sz="17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3" name="Google Shape;113;p1"/>
          <p:cNvSpPr txBox="1"/>
          <p:nvPr/>
        </p:nvSpPr>
        <p:spPr>
          <a:xfrm>
            <a:off x="-1179" y="2336650"/>
            <a:ext cx="34821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700" b="1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Clue </a:t>
            </a:r>
            <a:r>
              <a:rPr lang="en-US" sz="1700" b="1">
                <a:latin typeface="Open Sans"/>
                <a:ea typeface="Open Sans"/>
                <a:cs typeface="Open Sans"/>
                <a:sym typeface="Open Sans"/>
              </a:rPr>
              <a:t>7</a:t>
            </a:r>
            <a:r>
              <a:rPr lang="en-US" sz="1700" b="1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: </a:t>
            </a:r>
            <a:r>
              <a:rPr lang="en-US" sz="1700" b="1">
                <a:latin typeface="Open Sans"/>
                <a:ea typeface="Open Sans"/>
                <a:cs typeface="Open Sans"/>
                <a:sym typeface="Open Sans"/>
              </a:rPr>
              <a:t>Change i </a:t>
            </a:r>
            <a:r>
              <a:rPr lang="en-US" sz="1700">
                <a:latin typeface="Open Sans"/>
                <a:ea typeface="Open Sans"/>
                <a:cs typeface="Open Sans"/>
                <a:sym typeface="Open Sans"/>
              </a:rPr>
              <a:t>to </a:t>
            </a:r>
            <a:r>
              <a:rPr lang="en-US" sz="1700" b="1">
                <a:latin typeface="Open Sans"/>
                <a:ea typeface="Open Sans"/>
                <a:cs typeface="Open Sans"/>
                <a:sym typeface="Open Sans"/>
              </a:rPr>
              <a:t>u</a:t>
            </a:r>
            <a:r>
              <a:rPr lang="en-US" sz="1700"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sz="17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4" name="Google Shape;114;p1"/>
          <p:cNvSpPr txBox="1"/>
          <p:nvPr/>
        </p:nvSpPr>
        <p:spPr>
          <a:xfrm>
            <a:off x="60021" y="1458538"/>
            <a:ext cx="34821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700" b="1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Clue </a:t>
            </a:r>
            <a:r>
              <a:rPr lang="en-US" sz="1700" b="1">
                <a:latin typeface="Open Sans"/>
                <a:ea typeface="Open Sans"/>
                <a:cs typeface="Open Sans"/>
                <a:sym typeface="Open Sans"/>
              </a:rPr>
              <a:t>8</a:t>
            </a:r>
            <a:r>
              <a:rPr lang="en-US" sz="1700" b="1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: </a:t>
            </a:r>
            <a:r>
              <a:rPr lang="en-US" sz="1700" b="1">
                <a:latin typeface="Open Sans"/>
                <a:ea typeface="Open Sans"/>
                <a:cs typeface="Open Sans"/>
                <a:sym typeface="Open Sans"/>
              </a:rPr>
              <a:t>Take away </a:t>
            </a:r>
            <a:r>
              <a:rPr lang="en-US" sz="1700">
                <a:latin typeface="Open Sans"/>
                <a:ea typeface="Open Sans"/>
                <a:cs typeface="Open Sans"/>
                <a:sym typeface="Open Sans"/>
              </a:rPr>
              <a:t>the final </a:t>
            </a:r>
            <a:r>
              <a:rPr lang="en-US" sz="1700" b="1">
                <a:latin typeface="Open Sans"/>
                <a:ea typeface="Open Sans"/>
                <a:cs typeface="Open Sans"/>
                <a:sym typeface="Open Sans"/>
              </a:rPr>
              <a:t>p</a:t>
            </a:r>
            <a:r>
              <a:rPr lang="en-US" sz="1700"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sz="17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5" name="Google Shape;115;p1"/>
          <p:cNvSpPr txBox="1"/>
          <p:nvPr/>
        </p:nvSpPr>
        <p:spPr>
          <a:xfrm>
            <a:off x="128225" y="8575950"/>
            <a:ext cx="3482100" cy="1108200"/>
          </a:xfrm>
          <a:prstGeom prst="rect">
            <a:avLst/>
          </a:prstGeom>
          <a:solidFill>
            <a:srgbClr val="EFEFEF"/>
          </a:solidFill>
          <a:ln w="38100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1">
                <a:latin typeface="Calibri"/>
                <a:ea typeface="Calibri"/>
                <a:cs typeface="Calibri"/>
                <a:sym typeface="Calibri"/>
              </a:rPr>
              <a:t>Help us climb the word ladder! Follow the directions and write the word on the rung of the ladder.  Read each word you write. </a:t>
            </a:r>
            <a:r>
              <a:rPr lang="en-US" b="1">
                <a:latin typeface="Calibri"/>
                <a:ea typeface="Calibri"/>
                <a:cs typeface="Calibri"/>
                <a:sym typeface="Calibri"/>
              </a:rPr>
              <a:t> 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1"/>
          <p:cNvSpPr/>
          <p:nvPr/>
        </p:nvSpPr>
        <p:spPr>
          <a:xfrm>
            <a:off x="3672275" y="9003950"/>
            <a:ext cx="1409100" cy="5547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6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9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Start here</a:t>
            </a:r>
            <a:endParaRPr sz="1900" b="1">
              <a:solidFill>
                <a:schemeClr val="lt1"/>
              </a:solidFill>
            </a:endParaRPr>
          </a:p>
        </p:txBody>
      </p:sp>
      <p:pic>
        <p:nvPicPr>
          <p:cNvPr id="117" name="Google Shape;117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65550" y="7922400"/>
            <a:ext cx="411300" cy="411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65550" y="7008000"/>
            <a:ext cx="411300" cy="411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65550" y="6093600"/>
            <a:ext cx="411300" cy="411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65550" y="5255400"/>
            <a:ext cx="411300" cy="411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65550" y="4188600"/>
            <a:ext cx="411300" cy="411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65550" y="3121800"/>
            <a:ext cx="411300" cy="411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65550" y="2131200"/>
            <a:ext cx="411300" cy="411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65550" y="1293000"/>
            <a:ext cx="411300" cy="411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115</Words>
  <Application>Microsoft Office PowerPoint</Application>
  <PresentationFormat>Custom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Open Sans</vt:lpstr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Vernier, Kyle</dc:creator>
  <cp:lastModifiedBy>Tortorelli, Laura</cp:lastModifiedBy>
  <cp:revision>3</cp:revision>
  <dcterms:created xsi:type="dcterms:W3CDTF">2021-02-17T15:38:13Z</dcterms:created>
  <dcterms:modified xsi:type="dcterms:W3CDTF">2022-06-14T15:28:51Z</dcterms:modified>
</cp:coreProperties>
</file>